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668" y="-4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01BED-3E4A-4781-87F4-B7100CEB7822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33C8-F4FE-4827-A87B-2D64662DF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847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01BED-3E4A-4781-87F4-B7100CEB7822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33C8-F4FE-4827-A87B-2D64662DF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353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01BED-3E4A-4781-87F4-B7100CEB7822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33C8-F4FE-4827-A87B-2D64662DF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420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01BED-3E4A-4781-87F4-B7100CEB7822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33C8-F4FE-4827-A87B-2D64662DF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065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01BED-3E4A-4781-87F4-B7100CEB7822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33C8-F4FE-4827-A87B-2D64662DF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666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01BED-3E4A-4781-87F4-B7100CEB7822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33C8-F4FE-4827-A87B-2D64662DF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901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01BED-3E4A-4781-87F4-B7100CEB7822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33C8-F4FE-4827-A87B-2D64662DF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662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01BED-3E4A-4781-87F4-B7100CEB7822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33C8-F4FE-4827-A87B-2D64662DF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388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01BED-3E4A-4781-87F4-B7100CEB7822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33C8-F4FE-4827-A87B-2D64662DF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236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01BED-3E4A-4781-87F4-B7100CEB7822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33C8-F4FE-4827-A87B-2D64662DF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559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01BED-3E4A-4781-87F4-B7100CEB7822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A33C8-F4FE-4827-A87B-2D64662DF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326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01BED-3E4A-4781-87F4-B7100CEB7822}" type="datetimeFigureOut">
              <a:rPr lang="ru-RU" smtClean="0"/>
              <a:t>22.03.2014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A33C8-F4FE-4827-A87B-2D64662DF9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562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Мои документы\пушкин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" t="-75" r="40615" b="75"/>
          <a:stretch/>
        </p:blipFill>
        <p:spPr bwMode="auto">
          <a:xfrm>
            <a:off x="23912" y="0"/>
            <a:ext cx="6834088" cy="9248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3816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2014-01-31T12:36:00Z</dcterms:created>
  <dcterms:modified xsi:type="dcterms:W3CDTF">2014-03-22T09:02:01Z</dcterms:modified>
</cp:coreProperties>
</file>